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7" r:id="rId5"/>
    <p:sldId id="259" r:id="rId6"/>
    <p:sldId id="260" r:id="rId7"/>
    <p:sldId id="268" r:id="rId8"/>
    <p:sldId id="269" r:id="rId9"/>
    <p:sldId id="270" r:id="rId10"/>
    <p:sldId id="271" r:id="rId11"/>
    <p:sldId id="261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>
        <p:scale>
          <a:sx n="72" d="100"/>
          <a:sy n="72" d="100"/>
        </p:scale>
        <p:origin x="-125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4B3B8-1E80-46B0-A8A9-155B4C87EE42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A5CD4-9C25-47DF-841C-D85B05407E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0538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A5CD4-9C25-47DF-841C-D85B05407E7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872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6EBA-E1C9-4E12-A2D6-81C32F9FF0D4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55555-E5D1-49A4-B6E5-44E1C82326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0504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6EBA-E1C9-4E12-A2D6-81C32F9FF0D4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55555-E5D1-49A4-B6E5-44E1C82326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7875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6EBA-E1C9-4E12-A2D6-81C32F9FF0D4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55555-E5D1-49A4-B6E5-44E1C82326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0447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6EBA-E1C9-4E12-A2D6-81C32F9FF0D4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55555-E5D1-49A4-B6E5-44E1C82326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2764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6EBA-E1C9-4E12-A2D6-81C32F9FF0D4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55555-E5D1-49A4-B6E5-44E1C82326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154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6EBA-E1C9-4E12-A2D6-81C32F9FF0D4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55555-E5D1-49A4-B6E5-44E1C82326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5848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6EBA-E1C9-4E12-A2D6-81C32F9FF0D4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55555-E5D1-49A4-B6E5-44E1C82326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238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6EBA-E1C9-4E12-A2D6-81C32F9FF0D4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55555-E5D1-49A4-B6E5-44E1C82326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792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6EBA-E1C9-4E12-A2D6-81C32F9FF0D4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55555-E5D1-49A4-B6E5-44E1C82326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796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6EBA-E1C9-4E12-A2D6-81C32F9FF0D4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55555-E5D1-49A4-B6E5-44E1C82326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0554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46EBA-E1C9-4E12-A2D6-81C32F9FF0D4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55555-E5D1-49A4-B6E5-44E1C82326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2044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46EBA-E1C9-4E12-A2D6-81C32F9FF0D4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55555-E5D1-49A4-B6E5-44E1C82326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168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udit.net/mdlaterano_sangiovanni.htm" TargetMode="External"/><Relationship Id="rId2" Type="http://schemas.openxmlformats.org/officeDocument/2006/relationships/hyperlink" Target="http://architetturapaleocristiana.blogspot.it/2012/09/san-giovanni-in-laterano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vatican.va/various/basiliche/san_giovanni/vr_tour/index-it.html" TargetMode="External"/><Relationship Id="rId4" Type="http://schemas.openxmlformats.org/officeDocument/2006/relationships/hyperlink" Target="http://www.romeguide.it/monumenti/chiese_e_basiliche/sangiovannilaterano/sangiovannilaterano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lang="it-IT" b="1" dirty="0" smtClean="0"/>
              <a:t>San Giovanni in Laterano</a:t>
            </a:r>
            <a:endParaRPr lang="it-IT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400800" cy="2065784"/>
          </a:xfrm>
        </p:spPr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Alexandra Ballester Pasqualitti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1° I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Roma, 02-05-2014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89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8559251" cy="5215275"/>
          </a:xfrm>
        </p:spPr>
      </p:pic>
    </p:spTree>
    <p:extLst>
      <p:ext uri="{BB962C8B-B14F-4D97-AF65-F5344CB8AC3E}">
        <p14:creationId xmlns:p14="http://schemas.microsoft.com/office/powerpoint/2010/main" val="93908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smtClean="0"/>
              <a:t>Wikipedia</a:t>
            </a:r>
          </a:p>
          <a:p>
            <a:r>
              <a:rPr lang="it-IT" dirty="0" smtClean="0"/>
              <a:t>Google immagini</a:t>
            </a:r>
          </a:p>
          <a:p>
            <a:r>
              <a:rPr lang="it-IT" dirty="0" smtClean="0"/>
              <a:t>Google maps</a:t>
            </a:r>
          </a:p>
          <a:p>
            <a:r>
              <a:rPr lang="it-IT" dirty="0" smtClean="0">
                <a:hlinkClick r:id="rId2"/>
              </a:rPr>
              <a:t>http://architetturapaleocristiana.blogspot.it/2012/09/san-giovanni-in-laterano.html</a:t>
            </a:r>
            <a:endParaRPr lang="it-IT" dirty="0" smtClean="0"/>
          </a:p>
          <a:p>
            <a:r>
              <a:rPr lang="it-IT" dirty="0" smtClean="0">
                <a:hlinkClick r:id="rId3"/>
              </a:rPr>
              <a:t>http://www.scudit.net/mdlaterano_sangiovanni.htm</a:t>
            </a:r>
            <a:endParaRPr lang="it-IT" dirty="0" smtClean="0"/>
          </a:p>
          <a:p>
            <a:r>
              <a:rPr lang="it-IT" dirty="0" smtClean="0">
                <a:hlinkClick r:id="rId4"/>
              </a:rPr>
              <a:t>http://www.romeguide.it/monumenti/chiese_e_basiliche/sangiovannilaterano/sangiovannilaterano.html</a:t>
            </a:r>
            <a:endParaRPr lang="it-IT" dirty="0"/>
          </a:p>
          <a:p>
            <a:r>
              <a:rPr lang="it-IT" dirty="0" smtClean="0">
                <a:hlinkClick r:id="rId5"/>
              </a:rPr>
              <a:t>http://www.vatican.va/various/basiliche/san_giovanni/vr_tour/index-it.html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9157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it-IT" dirty="0" smtClean="0"/>
              <a:t>Piantina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480320" y="1269611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Piazza di San Giovanni in Laterano, 4</a:t>
            </a:r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12093"/>
            <a:ext cx="8229600" cy="4302177"/>
          </a:xfrm>
        </p:spPr>
      </p:pic>
    </p:spTree>
    <p:extLst>
      <p:ext uri="{BB962C8B-B14F-4D97-AF65-F5344CB8AC3E}">
        <p14:creationId xmlns:p14="http://schemas.microsoft.com/office/powerpoint/2010/main" val="235836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</a:t>
            </a:r>
            <a:r>
              <a:rPr lang="it-IT" dirty="0" smtClean="0"/>
              <a:t>rchitettura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5328592" cy="3237860"/>
          </a:xfr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61048"/>
            <a:ext cx="3810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327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799396" cy="596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325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Informazioni storiche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2300" dirty="0">
                <a:latin typeface="Arial" pitchFamily="34" charset="0"/>
                <a:cs typeface="Arial" pitchFamily="34" charset="0"/>
              </a:rPr>
              <a:t>La basilica </a:t>
            </a:r>
            <a:r>
              <a:rPr lang="it-IT" sz="2300" dirty="0" smtClean="0">
                <a:latin typeface="Arial" pitchFamily="34" charset="0"/>
                <a:cs typeface="Arial" pitchFamily="34" charset="0"/>
              </a:rPr>
              <a:t>è stata costruita nel </a:t>
            </a:r>
            <a:r>
              <a:rPr lang="it-IT" sz="2300" dirty="0">
                <a:latin typeface="Arial" pitchFamily="34" charset="0"/>
                <a:cs typeface="Arial" pitchFamily="34" charset="0"/>
              </a:rPr>
              <a:t>IV secolo nella zona allora nota come Horti Laterani, antichi possedimenti della famiglia dei Laterani confiscati ed entrati a far parte delle proprietà imperiali al tempo di </a:t>
            </a:r>
            <a:r>
              <a:rPr lang="it-IT" sz="2300" dirty="0" smtClean="0">
                <a:latin typeface="Arial" pitchFamily="34" charset="0"/>
                <a:cs typeface="Arial" pitchFamily="34" charset="0"/>
              </a:rPr>
              <a:t>Nerone.</a:t>
            </a:r>
          </a:p>
          <a:p>
            <a:pPr marL="0" indent="0">
              <a:buNone/>
            </a:pPr>
            <a:r>
              <a:rPr lang="it-IT" sz="2300" dirty="0" smtClean="0">
                <a:latin typeface="Arial" pitchFamily="34" charset="0"/>
                <a:cs typeface="Arial" pitchFamily="34" charset="0"/>
              </a:rPr>
              <a:t>Oggi </a:t>
            </a:r>
            <a:r>
              <a:rPr lang="it-IT" sz="2300" dirty="0">
                <a:latin typeface="Arial" pitchFamily="34" charset="0"/>
                <a:cs typeface="Arial" pitchFamily="34" charset="0"/>
              </a:rPr>
              <a:t>è la prima delle quattro basiliche papali e la più antica e importante basilica d’Occidente.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897275"/>
            <a:ext cx="3876128" cy="2638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509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8547438" cy="5085184"/>
          </a:xfrm>
        </p:spPr>
      </p:pic>
    </p:spTree>
    <p:extLst>
      <p:ext uri="{BB962C8B-B14F-4D97-AF65-F5344CB8AC3E}">
        <p14:creationId xmlns:p14="http://schemas.microsoft.com/office/powerpoint/2010/main" val="20899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20688"/>
            <a:ext cx="7417398" cy="5544616"/>
          </a:xfrm>
        </p:spPr>
      </p:pic>
    </p:spTree>
    <p:extLst>
      <p:ext uri="{BB962C8B-B14F-4D97-AF65-F5344CB8AC3E}">
        <p14:creationId xmlns:p14="http://schemas.microsoft.com/office/powerpoint/2010/main" val="12303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52634"/>
            <a:ext cx="3534269" cy="3743848"/>
          </a:xfrm>
        </p:spPr>
      </p:pic>
      <p:pic>
        <p:nvPicPr>
          <p:cNvPr id="4098" name="Picture 2" descr="C:\Users\Alex\Desktop\scuola\volta del portico del transetto destro o transetto nor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84114"/>
            <a:ext cx="214405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lex\Desktop\scuola\porta principal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35536"/>
            <a:ext cx="2345511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28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60648"/>
            <a:ext cx="5310984" cy="3057839"/>
          </a:xfrm>
        </p:spPr>
      </p:pic>
      <p:pic>
        <p:nvPicPr>
          <p:cNvPr id="7171" name="Picture 3" descr="C:\Users\Alex\Desktop\scuola\sdasd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4373258" cy="312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lex\Desktop\scuola\san g.i.l.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346" y="3816281"/>
            <a:ext cx="3793836" cy="249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73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97</Words>
  <Application>Microsoft Office PowerPoint</Application>
  <PresentationFormat>Presentazione su schermo (4:3)</PresentationFormat>
  <Paragraphs>19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San Giovanni in Laterano</vt:lpstr>
      <vt:lpstr>Piantina</vt:lpstr>
      <vt:lpstr>Architettura</vt:lpstr>
      <vt:lpstr>Presentazione standard di PowerPoint</vt:lpstr>
      <vt:lpstr>Informazioni storiche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fonti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 Giovanni in Laterano</dc:title>
  <dc:creator>Alex</dc:creator>
  <cp:lastModifiedBy>Lenovo</cp:lastModifiedBy>
  <cp:revision>9</cp:revision>
  <dcterms:created xsi:type="dcterms:W3CDTF">2014-05-02T06:48:07Z</dcterms:created>
  <dcterms:modified xsi:type="dcterms:W3CDTF">2014-05-06T15:59:52Z</dcterms:modified>
</cp:coreProperties>
</file>